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B1845A-506C-4790-B14A-BDBF1ED89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DB5425-CC8D-4955-AEE7-75C0E5E50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791B67-02C6-401D-A349-8F19C95D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4761BC5-37A8-4CDB-90E2-BFDCA3FC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E74CE0E-C165-44AD-8751-06A619A66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890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A43CA1-C652-4095-B178-724792816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FDCF525-DE44-4672-A5EB-F4848A262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101B074-8DB7-4619-907A-06036661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F8D3B42-8842-45CE-BFF7-6D7534A3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69F827-EE01-4909-BB74-1F53FAE4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251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4864253-F11C-42FE-9A8A-28C86FF25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8326611-DB74-4CB6-8AB0-6D35E8D4A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21CC48B-EBBF-4CC3-A5D6-707592986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AE5E28-3432-41E4-85AB-EF5E760E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D8EDCC8-5AC6-4E6D-86E7-8AD31ED5D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07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E50218-B0DD-4935-BB1D-46F7A30A8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C51735-2805-45F2-93C2-AE20DA9A5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F25756-DC5A-4FEF-A7F7-DAC4EE87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0CA9361-181A-47C0-B3F3-9710F7A0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4D9EAF8-5D7B-4F15-B489-E8C17099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3949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7BD9FA-E7BF-48C1-A0A2-03202A1EF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51267C8-2AEE-49E8-B8D0-CD76EA9C0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C47BDEE-F6B6-484F-A788-DD3F38A8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B2D62C4-095E-4967-8873-F7EE107C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57D0E5-448F-43E4-A240-11DB04109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45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92D377-C3F5-4A97-B54C-B7AA0095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E49A8A3-7722-4095-8ECD-623E85747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7DBBB-81F9-44BE-9256-9B06DE999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7032CEC-7428-482F-9904-087C01A31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041FAA8-1958-47A3-A103-D0780CAC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42283AD-BEFB-46E1-A1DE-BAEA60C4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55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B5C4CB-0231-4035-BB65-33B454AB3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7BE6A9-4EDE-468F-848F-3CB19483E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AF4B20-E60D-4521-B570-F0DE55389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562198D-4700-4CBD-957B-287F57F03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CBD18B8-706E-4A8D-AFF2-F8F6E0813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C713D741-8FCB-42E7-8CB6-A35795E3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93129D7-3700-4C7C-BD4E-98236A38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4ED0C02-AFC7-4499-836E-B0E8A12C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03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1F6F49-FF6F-4F35-B8B1-B087A4618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D73D0FAC-F52B-4FF5-9DA7-12FC188F9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7356F86-C0D3-472A-A635-74C1B628F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DDF7F6C-D871-4942-B488-026A74D3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02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0C8C001E-C704-4EE8-AC53-AC8F830A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F276A17-DAE1-47D3-99BF-3720FD8A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9DE128A-BC4A-4473-A0D3-0E254D0F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643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96F04B-BAFA-4AC6-BC61-A2F015DA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A766D9-83A9-49C5-BB1B-20EA2F9B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F6968D8-4B57-4761-82FE-0AFA1F806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4EA0EEE-E6F6-402F-92BD-0E7AA386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23863319-401A-4D54-93E7-74FF1EEC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2D1267E-5AC2-4611-A57C-21AB3ED5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92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BD3EE4-FF7A-4C62-964F-D9BE79C8B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AE6451A-DC6A-49F3-B354-42659AEB4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A47700A-4DDD-454E-91C3-05A0A676B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5D83B8-B3E1-44B4-831A-4FEC32A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B9F61CA-77F3-4DDA-984A-50BAD6A0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1D110A4-B57F-4C5A-958C-E2092629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184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E061133D-6C23-493D-856F-21ECD83C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C498A8B-876F-4F62-860A-67757E817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912ED8D-1403-4005-8F5D-0B03C6655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3B4DC-6B33-475D-9FC5-44E7E72093EE}" type="datetimeFigureOut">
              <a:rPr lang="hr-HR" smtClean="0"/>
              <a:t>5.12.2019.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1BC0E68-767B-43C1-8831-7E15B15E1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C11398D-1C7C-45EB-94E2-DA14C949D3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47C1-6F80-4193-B10B-09058F4A6AC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83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69E91B1-C41C-40A5-B609-4E6396D66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04"/>
            <a:ext cx="12192000" cy="68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978E3D0-9082-45D5-825F-43D2E13D7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6E68572-C4F1-4B4F-9D3D-A2EA94733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3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4A9F41F-7D1F-40D4-9F73-9CF0EA32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328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Široki zaslon</PresentationFormat>
  <Paragraphs>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sustava Office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Tihomir</dc:creator>
  <cp:lastModifiedBy>Tihomir</cp:lastModifiedBy>
  <cp:revision>3</cp:revision>
  <dcterms:created xsi:type="dcterms:W3CDTF">2019-12-05T16:50:58Z</dcterms:created>
  <dcterms:modified xsi:type="dcterms:W3CDTF">2019-12-05T17:10:29Z</dcterms:modified>
</cp:coreProperties>
</file>